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36" d="100"/>
          <a:sy n="36" d="100"/>
        </p:scale>
        <p:origin x="13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15.png"/><Relationship Id="rId19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35.png"/><Relationship Id="rId21" Type="http://schemas.openxmlformats.org/officeDocument/2006/relationships/image" Target="../media/image83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23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81.png"/><Relationship Id="rId4" Type="http://schemas.openxmlformats.org/officeDocument/2006/relationships/image" Target="../media/image55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35.png"/><Relationship Id="rId21" Type="http://schemas.openxmlformats.org/officeDocument/2006/relationships/image" Target="../media/image99.png"/><Relationship Id="rId34" Type="http://schemas.openxmlformats.org/officeDocument/2006/relationships/image" Target="../media/image112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5" Type="http://schemas.openxmlformats.org/officeDocument/2006/relationships/image" Target="../media/image85.png"/><Relationship Id="rId15" Type="http://schemas.openxmlformats.org/officeDocument/2006/relationships/image" Target="../media/image7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10" Type="http://schemas.openxmlformats.org/officeDocument/2006/relationships/image" Target="../media/image90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5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Relationship Id="rId8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9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6.png"/><Relationship Id="rId25" Type="http://schemas.openxmlformats.org/officeDocument/2006/relationships/image" Target="../media/image1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2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120.png"/><Relationship Id="rId19" Type="http://schemas.openxmlformats.org/officeDocument/2006/relationships/image" Target="../media/image127.png"/><Relationship Id="rId4" Type="http://schemas.openxmlformats.org/officeDocument/2006/relationships/image" Target="../media/image55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7.png"/><Relationship Id="rId21" Type="http://schemas.openxmlformats.org/officeDocument/2006/relationships/image" Target="../media/image152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23.png"/><Relationship Id="rId5" Type="http://schemas.openxmlformats.org/officeDocument/2006/relationships/image" Target="../media/image55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10" Type="http://schemas.openxmlformats.org/officeDocument/2006/relationships/image" Target="../media/image142.png"/><Relationship Id="rId19" Type="http://schemas.openxmlformats.org/officeDocument/2006/relationships/image" Target="../media/image150.png"/><Relationship Id="rId4" Type="http://schemas.openxmlformats.org/officeDocument/2006/relationships/image" Target="../media/image35.png"/><Relationship Id="rId9" Type="http://schemas.openxmlformats.org/officeDocument/2006/relationships/image" Target="../media/image141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621" y="11938000"/>
            <a:ext cx="24648160" cy="191897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360" y="3451441"/>
            <a:ext cx="11266475" cy="186884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360" y="5137925"/>
            <a:ext cx="12254294" cy="186884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509" y="7082828"/>
            <a:ext cx="12254294" cy="40046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2824" y="12647320"/>
            <a:ext cx="1294130" cy="36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925199-2FD0-4991-A736-DB2D05DBF5B7}"/>
              </a:ext>
            </a:extLst>
          </p:cNvPr>
          <p:cNvSpPr txBox="1"/>
          <p:nvPr/>
        </p:nvSpPr>
        <p:spPr>
          <a:xfrm>
            <a:off x="15168282" y="2501153"/>
            <a:ext cx="6911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>
                <a:solidFill>
                  <a:schemeClr val="bg1"/>
                </a:solidFill>
              </a:rPr>
              <a:t>폰트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맑은 고딕</a:t>
            </a: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>
                <a:solidFill>
                  <a:schemeClr val="bg1"/>
                </a:solidFill>
              </a:rPr>
              <a:t>배경색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</a:rPr>
              <a:t>헤더색</a:t>
            </a:r>
            <a:r>
              <a:rPr lang="en-US" altLang="ko-KR" sz="3600" dirty="0">
                <a:solidFill>
                  <a:schemeClr val="bg1"/>
                </a:solidFill>
              </a:rPr>
              <a:t>: 1A202C</a:t>
            </a:r>
          </a:p>
          <a:p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 err="1">
                <a:solidFill>
                  <a:schemeClr val="bg1"/>
                </a:solidFill>
              </a:rPr>
              <a:t>추가색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:</a:t>
            </a:r>
            <a:r>
              <a:rPr lang="en-US" altLang="ko-KR" sz="3600" dirty="0" err="1">
                <a:solidFill>
                  <a:schemeClr val="bg1"/>
                </a:solidFill>
              </a:rPr>
              <a:t>ffffff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79" y="9316860"/>
            <a:ext cx="18577560" cy="30657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179" y="8587296"/>
            <a:ext cx="4912360" cy="730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423" y="8587296"/>
            <a:ext cx="4389120" cy="730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5137" y="8587296"/>
            <a:ext cx="7733030" cy="730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8332" y="8587296"/>
            <a:ext cx="1557020" cy="730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951" y="5773369"/>
            <a:ext cx="9004300" cy="23456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0074" y="5771972"/>
            <a:ext cx="9004300" cy="23469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922518" y="10459085"/>
            <a:ext cx="3768090" cy="25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295255" y="10459085"/>
            <a:ext cx="3768090" cy="25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8056352" y="10459085"/>
            <a:ext cx="3768090" cy="25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0823219"/>
            <a:ext cx="18577560" cy="25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90" y="12356630"/>
            <a:ext cx="18577560" cy="2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6607" y="5155654"/>
            <a:ext cx="2963456" cy="80093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8812" y="6283782"/>
            <a:ext cx="8034020" cy="186817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00604" y="5156225"/>
            <a:ext cx="2963456" cy="80093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15798" y="6280887"/>
            <a:ext cx="8037830" cy="186884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9902" y="2657996"/>
            <a:ext cx="2885351" cy="934423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8085" y="1987309"/>
            <a:ext cx="1388999" cy="72084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0742" y="3393072"/>
            <a:ext cx="17391380" cy="122809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5996" y="8775713"/>
            <a:ext cx="2296008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37358" y="8774925"/>
            <a:ext cx="1528559" cy="74753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97277" y="8773973"/>
            <a:ext cx="152855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07690" y="9732594"/>
            <a:ext cx="4452620" cy="112141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956399" y="8773363"/>
            <a:ext cx="1528559" cy="747539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7594" y="9733267"/>
            <a:ext cx="3848100" cy="11213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07690" y="11240516"/>
            <a:ext cx="4452620" cy="11213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77594" y="11241430"/>
            <a:ext cx="3848100" cy="11213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491606" y="9714459"/>
            <a:ext cx="7139940" cy="11213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491606" y="11254232"/>
            <a:ext cx="7139940" cy="11213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185888" y="9887344"/>
            <a:ext cx="1042670" cy="774237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185888" y="11427016"/>
            <a:ext cx="1042670" cy="774237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268941" y="-295835"/>
            <a:ext cx="25011529" cy="2180896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92" y="4355122"/>
            <a:ext cx="10568940" cy="96189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5373" y="-8428"/>
            <a:ext cx="13248640" cy="1372489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360" y="2435238"/>
            <a:ext cx="11257458" cy="152177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434" y="11175390"/>
            <a:ext cx="9284970" cy="20027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631" y="4951357"/>
            <a:ext cx="614680" cy="101451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750" y="4951688"/>
            <a:ext cx="2167979" cy="101451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3794" y="4950748"/>
            <a:ext cx="1399540" cy="1014517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153" y="5928851"/>
            <a:ext cx="2094725" cy="101451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8605" y="6905976"/>
            <a:ext cx="606776" cy="101451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5642" y="6905976"/>
            <a:ext cx="2094725" cy="1014517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9088" y="7883114"/>
            <a:ext cx="614827" cy="101451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5629" y="7883114"/>
            <a:ext cx="2094725" cy="101451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7963" y="5208405"/>
            <a:ext cx="3802380" cy="2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631" y="4951357"/>
            <a:ext cx="614680" cy="1014517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8605" y="5933207"/>
            <a:ext cx="606776" cy="1014517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7963" y="5208405"/>
            <a:ext cx="3802380" cy="25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3794" y="5923276"/>
            <a:ext cx="1399540" cy="1014517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7963" y="6180933"/>
            <a:ext cx="3802380" cy="25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3794" y="6893759"/>
            <a:ext cx="1399540" cy="1014517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7963" y="7151416"/>
            <a:ext cx="3802380" cy="25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83794" y="7877717"/>
            <a:ext cx="1399540" cy="1014517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7963" y="8135374"/>
            <a:ext cx="380238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04" y="5124158"/>
            <a:ext cx="7480935" cy="75372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86" y="5124158"/>
            <a:ext cx="7480935" cy="75359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1954" y="5123701"/>
            <a:ext cx="7480935" cy="75372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  <a:solidFill>
            <a:srgbClr val="1A202C"/>
          </a:solidFill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1319" y="5123040"/>
            <a:ext cx="7334250" cy="43700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51" y="5123040"/>
            <a:ext cx="7334250" cy="437007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640" y="5123040"/>
            <a:ext cx="7334250" cy="437007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2033" y="2656611"/>
            <a:ext cx="7608875" cy="96112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8140" y="1985924"/>
            <a:ext cx="907726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0742" y="3391687"/>
            <a:ext cx="17391380" cy="106807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6527" y="10758691"/>
            <a:ext cx="6098540" cy="1388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0999" y="10111181"/>
            <a:ext cx="2509596" cy="7742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98213" y="10111181"/>
            <a:ext cx="2191347" cy="77423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2730" y="10758411"/>
            <a:ext cx="6098540" cy="1067913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43807" y="10758411"/>
            <a:ext cx="6098540" cy="138828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43879" y="10111181"/>
            <a:ext cx="1927809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15" y="5081803"/>
            <a:ext cx="12155170" cy="1869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43" y="7150087"/>
            <a:ext cx="12155170" cy="1869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570599" y="9636887"/>
            <a:ext cx="847090" cy="50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87" y="10347960"/>
            <a:ext cx="12155170" cy="18694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0031" y="3937508"/>
            <a:ext cx="4685030" cy="6311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87831" y="3937508"/>
            <a:ext cx="4685030" cy="6311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8999" cy="72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8446268" cy="934423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8189" y="5364302"/>
            <a:ext cx="1342619" cy="80093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748" y="5914492"/>
            <a:ext cx="9804400" cy="11213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8189" y="7432586"/>
            <a:ext cx="855189" cy="80093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8100" y="7982776"/>
            <a:ext cx="9804400" cy="11213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3070" y="10856684"/>
            <a:ext cx="5553151" cy="136159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842744" y="9748622"/>
            <a:ext cx="2776576" cy="72084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07211" y="10624414"/>
            <a:ext cx="4446270" cy="189611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44182" y="9748622"/>
            <a:ext cx="2776576" cy="720841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932906" y="10625163"/>
            <a:ext cx="4400550" cy="189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719" y="10044900"/>
            <a:ext cx="2096770" cy="20967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816" y="11022330"/>
            <a:ext cx="1601470" cy="160147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67" y="9161869"/>
            <a:ext cx="2821940" cy="28219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932" y="9261729"/>
            <a:ext cx="1144270" cy="114427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5519052"/>
            <a:ext cx="6805930" cy="25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3" y="8889213"/>
            <a:ext cx="6805930" cy="2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3216" y="5925998"/>
            <a:ext cx="5082537" cy="35295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2759" y="6642100"/>
            <a:ext cx="5082537" cy="35295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2772" y="7373493"/>
            <a:ext cx="5082537" cy="35295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9937" y="4994364"/>
            <a:ext cx="7311390" cy="364744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5404853"/>
            <a:ext cx="2241550" cy="51943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891" y="4994364"/>
            <a:ext cx="7311390" cy="36474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7128" y="5404853"/>
            <a:ext cx="2241550" cy="51943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322" y="8914956"/>
            <a:ext cx="7311390" cy="36474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1225" y="9325445"/>
            <a:ext cx="2241550" cy="51943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45129" y="8914956"/>
            <a:ext cx="7311390" cy="364744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76366" y="9325445"/>
            <a:ext cx="2241550" cy="51943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740" y="597387"/>
            <a:ext cx="2762414" cy="821637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3725" y="2655392"/>
            <a:ext cx="2885351" cy="93442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7143" y="5017770"/>
            <a:ext cx="1121308" cy="7742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2425" y="5949048"/>
            <a:ext cx="961121" cy="720841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7143" y="8387931"/>
            <a:ext cx="1121308" cy="77423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73" y="6652451"/>
            <a:ext cx="961121" cy="72084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1988" y="7383844"/>
            <a:ext cx="961121" cy="72084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8308" y="10406101"/>
            <a:ext cx="1630591" cy="48758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95256" y="11677866"/>
            <a:ext cx="1628140" cy="463601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4680" y="9692970"/>
            <a:ext cx="814070" cy="40767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88063" y="10939348"/>
            <a:ext cx="1628140" cy="46360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07895" y="8494535"/>
            <a:ext cx="1495082" cy="667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81562" y="5498148"/>
            <a:ext cx="1630591" cy="463601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987516" y="5498148"/>
            <a:ext cx="1630591" cy="463601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79217" y="6491237"/>
            <a:ext cx="5980430" cy="181545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812006" y="6491237"/>
            <a:ext cx="5980430" cy="181545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381562" y="9418739"/>
            <a:ext cx="1630591" cy="463601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179217" y="10411828"/>
            <a:ext cx="5980430" cy="181545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986754" y="9418739"/>
            <a:ext cx="1630591" cy="46360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6784447" y="10411828"/>
            <a:ext cx="5980430" cy="18154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29" y="4620463"/>
            <a:ext cx="22791420" cy="8204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525" y="5324426"/>
            <a:ext cx="1092193" cy="109219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464" y="5604091"/>
            <a:ext cx="509469" cy="5335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93" y="5324426"/>
            <a:ext cx="1092193" cy="109219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8846" y="5632666"/>
            <a:ext cx="534730" cy="4763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8494" y="5324426"/>
            <a:ext cx="1092193" cy="109219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19373" y="5612854"/>
            <a:ext cx="534730" cy="53473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19695" y="5324426"/>
            <a:ext cx="1092193" cy="109219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99220" y="5603799"/>
            <a:ext cx="534730" cy="53473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2184" y="9231084"/>
            <a:ext cx="21337270" cy="28524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4109" y="2655392"/>
            <a:ext cx="6364241" cy="93442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1966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6310" y="3391687"/>
            <a:ext cx="17391380" cy="122809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68588" y="6699110"/>
            <a:ext cx="2261654" cy="7742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1294" y="6699110"/>
            <a:ext cx="2525192" cy="7742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44651" y="6699364"/>
            <a:ext cx="2261654" cy="7742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601307" y="6699364"/>
            <a:ext cx="1927809" cy="77423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95554" y="7473594"/>
            <a:ext cx="4587240" cy="146838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81801" y="7473594"/>
            <a:ext cx="4587240" cy="15217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21663" y="7473594"/>
            <a:ext cx="4587240" cy="146812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272379" y="7473594"/>
            <a:ext cx="4587240" cy="15217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96" y="10101263"/>
            <a:ext cx="20147788" cy="14950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647" y="-8432"/>
            <a:ext cx="11845290" cy="137248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71855"/>
            <a:ext cx="24476710" cy="152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410" y="-113428"/>
            <a:ext cx="24594820" cy="137541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4670781"/>
            <a:ext cx="5353050" cy="21805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530" y="5503824"/>
            <a:ext cx="4541520" cy="14681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4670781"/>
            <a:ext cx="2579370" cy="57531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4670781"/>
            <a:ext cx="5353050" cy="21805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4670781"/>
            <a:ext cx="2579370" cy="57531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15" y="7042861"/>
            <a:ext cx="5353050" cy="218059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40" y="7042861"/>
            <a:ext cx="2579370" cy="57531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487" y="7042861"/>
            <a:ext cx="5353050" cy="218059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004" y="7042861"/>
            <a:ext cx="2579370" cy="57531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119" y="9557029"/>
            <a:ext cx="3343910" cy="334391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38" y="623470"/>
            <a:ext cx="2782570" cy="8276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3286" y="730876"/>
            <a:ext cx="5312410" cy="69414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82" y="1985924"/>
            <a:ext cx="1389001" cy="72084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82" y="2707411"/>
            <a:ext cx="3491586" cy="934423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382" y="3442487"/>
            <a:ext cx="12153900" cy="1228099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998" y="4781144"/>
            <a:ext cx="1521778" cy="747539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2201" y="5503824"/>
            <a:ext cx="4541520" cy="146837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2659" y="4781144"/>
            <a:ext cx="1597927" cy="74753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6530" y="7875905"/>
            <a:ext cx="4541520" cy="146837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7544" y="7153224"/>
            <a:ext cx="1600149" cy="74753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2201" y="7875905"/>
            <a:ext cx="4541520" cy="146837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42659" y="7153224"/>
            <a:ext cx="1604289" cy="74753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10328" y="11187201"/>
            <a:ext cx="6879590" cy="1895539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09769" y="10597223"/>
            <a:ext cx="4183075" cy="7742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4C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24" y="3632060"/>
            <a:ext cx="9342120" cy="42379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" y="11938000"/>
            <a:ext cx="24384000" cy="177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832" y="5240071"/>
            <a:ext cx="11266475" cy="210912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421" y="4523397"/>
            <a:ext cx="12254294" cy="93442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2824" y="12647320"/>
            <a:ext cx="1294130" cy="36703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268" y="12684036"/>
            <a:ext cx="12254294" cy="774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24</Words>
  <Application>Microsoft Office PowerPoint</Application>
  <PresentationFormat>사용자 지정</PresentationFormat>
  <Paragraphs>12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3</cp:revision>
  <dcterms:created xsi:type="dcterms:W3CDTF">2025-07-10T04:24:41Z</dcterms:created>
  <dcterms:modified xsi:type="dcterms:W3CDTF">2025-07-10T04:37:51Z</dcterms:modified>
</cp:coreProperties>
</file>